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7" r:id="rId2"/>
    <p:sldId id="258" r:id="rId3"/>
    <p:sldId id="265" r:id="rId4"/>
    <p:sldId id="264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/>
    <p:restoredTop sz="94595"/>
  </p:normalViewPr>
  <p:slideViewPr>
    <p:cSldViewPr snapToGrid="0">
      <p:cViewPr varScale="1">
        <p:scale>
          <a:sx n="127" d="100"/>
          <a:sy n="127" d="100"/>
        </p:scale>
        <p:origin x="-616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758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670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369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615abdcf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1e615abdcf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/>
        </p:nvSpPr>
        <p:spPr>
          <a:xfrm>
            <a:off x="1275089" y="2089801"/>
            <a:ext cx="68580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E77"/>
              </a:buClr>
              <a:buSzPts val="2800"/>
              <a:buFont typeface="Montserrat SemiBold"/>
              <a:buNone/>
            </a:pPr>
            <a:r>
              <a:rPr lang="es-ES" sz="3500" b="1" i="0" u="none" strike="noStrike" cap="none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TÍTULOS</a:t>
            </a:r>
            <a:endParaRPr sz="3500" b="1" i="0" u="none" strike="noStrike" cap="none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2512450" y="2881825"/>
            <a:ext cx="438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E77"/>
              </a:buClr>
              <a:buSzPts val="1400"/>
              <a:buFont typeface="Arial"/>
              <a:buNone/>
            </a:pPr>
            <a:r>
              <a:rPr lang="es-ES" sz="2300" b="1" dirty="0">
                <a:solidFill>
                  <a:schemeClr val="dk1"/>
                </a:solidFill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SUBTÍTULOS</a:t>
            </a:r>
            <a:endParaRPr sz="2300" b="1" i="0" u="none" strike="noStrike" cap="none" dirty="0">
              <a:solidFill>
                <a:schemeClr val="dk1"/>
              </a:solidFill>
              <a:latin typeface="EB Garamond" pitchFamily="2" charset="0"/>
              <a:ea typeface="EB Garamond" pitchFamily="2" charset="0"/>
              <a:cs typeface="Montserrat"/>
              <a:sym typeface="Montserra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9004169-A22F-217D-A25B-A2158A986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680" y="4319985"/>
            <a:ext cx="3303927" cy="687381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xmlns="" id="{72734641-59A8-17E4-1D70-81B3CDB9C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811" y="4334002"/>
            <a:ext cx="2079189" cy="665951"/>
          </a:xfrm>
          <a:prstGeom prst="rect">
            <a:avLst/>
          </a:prstGeom>
        </p:spPr>
      </p:pic>
      <p:pic>
        <p:nvPicPr>
          <p:cNvPr id="6" name="Imagen 8">
            <a:extLst>
              <a:ext uri="{FF2B5EF4-FFF2-40B4-BE49-F238E27FC236}">
                <a16:creationId xmlns:a16="http://schemas.microsoft.com/office/drawing/2014/main" xmlns="" id="{CDFF6120-CB41-E92A-943B-BCA6C4C8E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32" y="4359052"/>
            <a:ext cx="3737402" cy="6309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/>
        </p:nvSpPr>
        <p:spPr>
          <a:xfrm>
            <a:off x="391346" y="826275"/>
            <a:ext cx="46332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E77"/>
              </a:buClr>
              <a:buSzPts val="2800"/>
              <a:buFont typeface="Montserrat SemiBold"/>
              <a:buNone/>
            </a:pPr>
            <a:endParaRPr sz="2900" b="1" i="0" u="none" strike="noStrike" cap="none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DA938D-979F-D397-D00E-4DE0E1680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>
                <a:latin typeface="EB Garamond" pitchFamily="2" charset="0"/>
                <a:ea typeface="EB Garamond" pitchFamily="2" charset="0"/>
              </a:rPr>
              <a:t>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320FFF5-B641-4ACE-925A-14F5D254C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>
                <a:latin typeface="EB Garamond" pitchFamily="2" charset="0"/>
                <a:ea typeface="EB Garamond" pitchFamily="2" charset="0"/>
              </a:rPr>
              <a:t>SUBTÍTULO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/>
        </p:nvSpPr>
        <p:spPr>
          <a:xfrm>
            <a:off x="391346" y="826275"/>
            <a:ext cx="46332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E77"/>
              </a:buClr>
              <a:buSzPts val="2800"/>
              <a:buFont typeface="Montserrat SemiBold"/>
              <a:buNone/>
            </a:pPr>
            <a:endParaRPr sz="2900" b="1" i="0" u="none" strike="noStrike" cap="none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DA938D-979F-D397-D00E-4DE0E1680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sz="3600" b="1" dirty="0">
                <a:latin typeface="EB Garamond" pitchFamily="2" charset="0"/>
                <a:ea typeface="EB Garamond" pitchFamily="2" charset="0"/>
              </a:rPr>
              <a:t>TÍTULO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xmlns="" id="{F3EE5295-6124-51D4-DA25-E20561ED72F4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4571999" y="1537097"/>
            <a:ext cx="3944541" cy="2858691"/>
          </a:xfrm>
        </p:spPr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320FFF5-B641-4ACE-925A-14F5D254C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s-PY" sz="2400" dirty="0">
                <a:latin typeface="EB Garamond" pitchFamily="2" charset="0"/>
                <a:ea typeface="EB Garamond" pitchFamily="2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60252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/>
        </p:nvSpPr>
        <p:spPr>
          <a:xfrm>
            <a:off x="391346" y="826275"/>
            <a:ext cx="46332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E77"/>
              </a:buClr>
              <a:buSzPts val="2800"/>
              <a:buFont typeface="Montserrat SemiBold"/>
              <a:buNone/>
            </a:pPr>
            <a:endParaRPr sz="2900" b="1" i="0" u="none" strike="noStrike" cap="none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DA938D-979F-D397-D00E-4DE0E1680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>
                <a:latin typeface="EB Garamond" pitchFamily="2" charset="0"/>
                <a:ea typeface="EB Garamond" pitchFamily="2" charset="0"/>
              </a:rPr>
              <a:t>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320FFF5-B641-4ACE-925A-14F5D254C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>
                <a:latin typeface="EB Garamond" pitchFamily="2" charset="0"/>
                <a:ea typeface="EB Garamond" pitchFamily="2" charset="0"/>
              </a:rPr>
              <a:t>SUBTÍTULO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07DE71F-A418-2831-5D02-C9AAA91AD77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PY" dirty="0">
                <a:latin typeface="EB Garamond" pitchFamily="2" charset="0"/>
                <a:ea typeface="EB Garamond" pitchFamily="2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84839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/>
        </p:nvSpPr>
        <p:spPr>
          <a:xfrm>
            <a:off x="2403996" y="826275"/>
            <a:ext cx="46332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E77"/>
              </a:buClr>
              <a:buSzPts val="2800"/>
              <a:buFont typeface="Montserrat SemiBold"/>
              <a:buNone/>
            </a:pPr>
            <a:r>
              <a:rPr lang="es-ES" sz="29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TÍTULO</a:t>
            </a:r>
            <a:r>
              <a:rPr lang="es-ES" sz="29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</a:t>
            </a:r>
            <a:endParaRPr sz="2900" b="1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3140050" y="1538775"/>
            <a:ext cx="31611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E77"/>
              </a:buClr>
              <a:buSzPts val="1400"/>
              <a:buFont typeface="Arial"/>
              <a:buNone/>
            </a:pPr>
            <a:r>
              <a:rPr lang="es-ES" sz="1800" b="1" dirty="0">
                <a:solidFill>
                  <a:schemeClr val="dk1"/>
                </a:solidFill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SUBTÍTULOS</a:t>
            </a:r>
            <a:endParaRPr sz="1800" b="1" i="0" u="none" strike="noStrike" cap="none" dirty="0">
              <a:solidFill>
                <a:schemeClr val="dk1"/>
              </a:solidFill>
              <a:latin typeface="EB Garamond" pitchFamily="2" charset="0"/>
              <a:ea typeface="EB Garamond" pitchFamily="2" charset="0"/>
              <a:cs typeface="Montserrat"/>
              <a:sym typeface="Montserrat"/>
            </a:endParaRPr>
          </a:p>
        </p:txBody>
      </p:sp>
      <p:cxnSp>
        <p:nvCxnSpPr>
          <p:cNvPr id="115" name="Google Shape;115;p17"/>
          <p:cNvCxnSpPr/>
          <p:nvPr/>
        </p:nvCxnSpPr>
        <p:spPr>
          <a:xfrm>
            <a:off x="3473800" y="1992400"/>
            <a:ext cx="249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p17"/>
          <p:cNvSpPr txBox="1"/>
          <p:nvPr/>
        </p:nvSpPr>
        <p:spPr>
          <a:xfrm>
            <a:off x="2247425" y="2144125"/>
            <a:ext cx="5140500" cy="18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Lorem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ipsum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 dolor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sit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amet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,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consectetur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adipiscing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elit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. Sed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consequat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 leo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vel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 mi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tincidunt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,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gravida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consequat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nisl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pretiunvallis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dui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,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rhoncus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 ultrices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felis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elit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nec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ligula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.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Vestibulum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chemeClr val="dk1"/>
                </a:solidFill>
                <a:highlight>
                  <a:srgbClr val="FFFFFF"/>
                </a:highlight>
                <a:latin typeface="EB Garamond" pitchFamily="2" charset="0"/>
                <a:ea typeface="EB Garamond" pitchFamily="2" charset="0"/>
                <a:cs typeface="Montserrat"/>
                <a:sym typeface="Montserrat"/>
              </a:rPr>
              <a:t>facilisi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EB Garamond" pitchFamily="2" charset="0"/>
              <a:ea typeface="EB Garamond" pitchFamily="2" charset="0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EB Garamond" pitchFamily="2" charset="0"/>
              <a:ea typeface="EB Garamond" pitchFamily="2" charset="0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43</Words>
  <Application>Microsoft Macintosh PowerPoint</Application>
  <PresentationFormat>On-screen Show (16:9)</PresentationFormat>
  <Paragraphs>12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EB Garamond</vt:lpstr>
      <vt:lpstr>Montserrat</vt:lpstr>
      <vt:lpstr>Montserrat SemiBold</vt:lpstr>
      <vt:lpstr>Tema de Office</vt:lpstr>
      <vt:lpstr>PowerPoint Presentation</vt:lpstr>
      <vt:lpstr>TÍTULO</vt:lpstr>
      <vt:lpstr>TÍTULO</vt:lpstr>
      <vt:lpstr>TÍTULO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Griselda Lesme</cp:lastModifiedBy>
  <cp:revision>5</cp:revision>
  <dcterms:modified xsi:type="dcterms:W3CDTF">2023-09-18T22:18:33Z</dcterms:modified>
</cp:coreProperties>
</file>